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3150" cy="36004500"/>
  <p:notesSz cx="6858000" cy="9144000"/>
  <p:defaultTextStyle>
    <a:defPPr>
      <a:defRPr lang="en-US"/>
    </a:defPPr>
    <a:lvl1pPr marL="0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662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322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5983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4645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305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1967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0627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89288" algn="l" defTabSz="3497322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  <p15:guide id="3" orient="horz" pos="11340">
          <p15:clr>
            <a:srgbClr val="A4A3A4"/>
          </p15:clr>
        </p15:guide>
        <p15:guide id="4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8C1"/>
    <a:srgbClr val="EECCCC"/>
    <a:srgbClr val="F7DFC3"/>
    <a:srgbClr val="FCFCBE"/>
    <a:srgbClr val="FAE0C0"/>
    <a:srgbClr val="F8CFC2"/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9" d="100"/>
          <a:sy n="29" d="100"/>
        </p:scale>
        <p:origin x="920" y="-3572"/>
      </p:cViewPr>
      <p:guideLst>
        <p:guide orient="horz" pos="9537"/>
        <p:guide pos="6736"/>
        <p:guide orient="horz" pos="11340"/>
        <p:guide pos="7938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et senol" userId="dd02813c9fbbc46f" providerId="LiveId" clId="{A4EB05B3-C602-4413-8BBE-EA29BC29A143}"/>
    <pc:docChg chg="custSel modSld">
      <pc:chgData name="ahmet senol" userId="dd02813c9fbbc46f" providerId="LiveId" clId="{A4EB05B3-C602-4413-8BBE-EA29BC29A143}" dt="2023-12-27T12:47:37.986" v="159" actId="478"/>
      <pc:docMkLst>
        <pc:docMk/>
      </pc:docMkLst>
      <pc:sldChg chg="delSp modSp mod setBg">
        <pc:chgData name="ahmet senol" userId="dd02813c9fbbc46f" providerId="LiveId" clId="{A4EB05B3-C602-4413-8BBE-EA29BC29A143}" dt="2023-12-27T12:47:37.986" v="159" actId="478"/>
        <pc:sldMkLst>
          <pc:docMk/>
          <pc:sldMk cId="1319912493" sldId="256"/>
        </pc:sldMkLst>
        <pc:spChg chg="mod">
          <ac:chgData name="ahmet senol" userId="dd02813c9fbbc46f" providerId="LiveId" clId="{A4EB05B3-C602-4413-8BBE-EA29BC29A143}" dt="2023-12-27T12:44:49.483" v="18" actId="5793"/>
          <ac:spMkLst>
            <pc:docMk/>
            <pc:sldMk cId="1319912493" sldId="256"/>
            <ac:spMk id="9" creationId="{00000000-0000-0000-0000-000000000000}"/>
          </ac:spMkLst>
        </pc:spChg>
        <pc:spChg chg="mod">
          <ac:chgData name="ahmet senol" userId="dd02813c9fbbc46f" providerId="LiveId" clId="{A4EB05B3-C602-4413-8BBE-EA29BC29A143}" dt="2023-12-27T12:47:11.689" v="77" actId="20577"/>
          <ac:spMkLst>
            <pc:docMk/>
            <pc:sldMk cId="1319912493" sldId="256"/>
            <ac:spMk id="10" creationId="{00000000-0000-0000-0000-000000000000}"/>
          </ac:spMkLst>
        </pc:spChg>
        <pc:spChg chg="mod">
          <ac:chgData name="ahmet senol" userId="dd02813c9fbbc46f" providerId="LiveId" clId="{A4EB05B3-C602-4413-8BBE-EA29BC29A143}" dt="2023-12-27T12:46:56.119" v="39" actId="20577"/>
          <ac:spMkLst>
            <pc:docMk/>
            <pc:sldMk cId="1319912493" sldId="256"/>
            <ac:spMk id="27" creationId="{29716242-2BFC-D4D4-A357-5F753348342C}"/>
          </ac:spMkLst>
        </pc:spChg>
        <pc:spChg chg="del mod">
          <ac:chgData name="ahmet senol" userId="dd02813c9fbbc46f" providerId="LiveId" clId="{A4EB05B3-C602-4413-8BBE-EA29BC29A143}" dt="2023-12-27T12:47:37.986" v="159" actId="478"/>
          <ac:spMkLst>
            <pc:docMk/>
            <pc:sldMk cId="1319912493" sldId="256"/>
            <ac:spMk id="42" creationId="{200210FE-62F0-B38F-6EA0-2D1A8AFA6F3C}"/>
          </ac:spMkLst>
        </pc:spChg>
        <pc:picChg chg="del">
          <ac:chgData name="ahmet senol" userId="dd02813c9fbbc46f" providerId="LiveId" clId="{A4EB05B3-C602-4413-8BBE-EA29BC29A143}" dt="2023-12-27T12:44:58.028" v="19" actId="478"/>
          <ac:picMkLst>
            <pc:docMk/>
            <pc:sldMk cId="1319912493" sldId="256"/>
            <ac:picMk id="17" creationId="{54D40C96-45E4-BD22-34B0-367C201001B7}"/>
          </ac:picMkLst>
        </pc:picChg>
        <pc:picChg chg="mod">
          <ac:chgData name="ahmet senol" userId="dd02813c9fbbc46f" providerId="LiveId" clId="{A4EB05B3-C602-4413-8BBE-EA29BC29A143}" dt="2023-12-27T12:45:00.558" v="20" actId="1076"/>
          <ac:picMkLst>
            <pc:docMk/>
            <pc:sldMk cId="1319912493" sldId="256"/>
            <ac:picMk id="39" creationId="{C0DAD60F-D0B9-FBF0-578A-838514D9620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6" y="3200406"/>
            <a:ext cx="21422678" cy="224028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0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473" y="26003251"/>
            <a:ext cx="17642205" cy="6400800"/>
          </a:xfrm>
        </p:spPr>
        <p:txBody>
          <a:bodyPr>
            <a:normAutofit/>
          </a:bodyPr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1748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4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1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0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9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158" y="1441852"/>
            <a:ext cx="16592073" cy="307205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875" y="7200902"/>
            <a:ext cx="21422678" cy="13151644"/>
          </a:xfrm>
        </p:spPr>
        <p:txBody>
          <a:bodyPr anchor="b"/>
          <a:lstStyle>
            <a:lvl1pPr algn="ctr" defTabSz="349732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8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875" y="21361008"/>
            <a:ext cx="21422678" cy="5942407"/>
          </a:xfrm>
        </p:spPr>
        <p:txBody>
          <a:bodyPr anchor="t"/>
          <a:lstStyle>
            <a:lvl1pPr marL="0" indent="0" algn="ctr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662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322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3pPr>
            <a:lvl4pPr marL="524598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99464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874330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10491967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2240627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3989288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391549" y="20602576"/>
            <a:ext cx="233652" cy="44505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32" tIns="174866" rIns="349732" bIns="17486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942868" y="20602576"/>
            <a:ext cx="233652" cy="44505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32" tIns="174866" rIns="349732" bIns="17486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842858" y="20602576"/>
            <a:ext cx="233652" cy="44505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32" tIns="174866" rIns="349732" bIns="17486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2" cy="23761306"/>
          </a:xfrm>
        </p:spPr>
        <p:txBody>
          <a:bodyPr/>
          <a:lstStyle>
            <a:lvl1pPr>
              <a:defRPr sz="9100"/>
            </a:lvl1pPr>
            <a:lvl2pPr>
              <a:defRPr sz="6200"/>
            </a:lvl2pPr>
            <a:lvl3pPr>
              <a:defRPr sz="62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08126" y="8401049"/>
            <a:ext cx="11139793" cy="237629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8401051"/>
            <a:ext cx="11135768" cy="3200400"/>
          </a:xfrm>
        </p:spPr>
        <p:txBody>
          <a:bodyPr anchor="b">
            <a:noAutofit/>
          </a:bodyPr>
          <a:lstStyle>
            <a:lvl1pPr marL="0" indent="0" algn="ctr">
              <a:buNone/>
              <a:defRPr sz="9100" b="0"/>
            </a:lvl1pPr>
            <a:lvl2pPr marL="1748662" indent="0">
              <a:buNone/>
              <a:defRPr sz="7700" b="1"/>
            </a:lvl2pPr>
            <a:lvl3pPr marL="3497322" indent="0">
              <a:buNone/>
              <a:defRPr sz="6900" b="1"/>
            </a:lvl3pPr>
            <a:lvl4pPr marL="5245983" indent="0">
              <a:buNone/>
              <a:defRPr sz="6200" b="1"/>
            </a:lvl4pPr>
            <a:lvl5pPr marL="6994645" indent="0">
              <a:buNone/>
              <a:defRPr sz="6200" b="1"/>
            </a:lvl5pPr>
            <a:lvl6pPr marL="8743305" indent="0">
              <a:buNone/>
              <a:defRPr sz="6200" b="1"/>
            </a:lvl6pPr>
            <a:lvl7pPr marL="10491967" indent="0">
              <a:buNone/>
              <a:defRPr sz="6200" b="1"/>
            </a:lvl7pPr>
            <a:lvl8pPr marL="12240627" indent="0">
              <a:buNone/>
              <a:defRPr sz="6200" b="1"/>
            </a:lvl8pPr>
            <a:lvl9pPr marL="13989288" indent="0">
              <a:buNone/>
              <a:defRPr sz="6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11603" y="8401051"/>
            <a:ext cx="11140143" cy="3200400"/>
          </a:xfrm>
        </p:spPr>
        <p:txBody>
          <a:bodyPr anchor="b">
            <a:noAutofit/>
          </a:bodyPr>
          <a:lstStyle>
            <a:lvl1pPr marL="0" indent="0" algn="ctr">
              <a:buNone/>
              <a:defRPr sz="9100" b="0"/>
            </a:lvl1pPr>
            <a:lvl2pPr marL="1748662" indent="0">
              <a:buNone/>
              <a:defRPr sz="7700" b="1"/>
            </a:lvl2pPr>
            <a:lvl3pPr marL="3497322" indent="0">
              <a:buNone/>
              <a:defRPr sz="6900" b="1"/>
            </a:lvl3pPr>
            <a:lvl4pPr marL="5245983" indent="0">
              <a:buNone/>
              <a:defRPr sz="6200" b="1"/>
            </a:lvl4pPr>
            <a:lvl5pPr marL="6994645" indent="0">
              <a:buNone/>
              <a:defRPr sz="6200" b="1"/>
            </a:lvl5pPr>
            <a:lvl6pPr marL="8743305" indent="0">
              <a:buNone/>
              <a:defRPr sz="6200" b="1"/>
            </a:lvl6pPr>
            <a:lvl7pPr marL="10491967" indent="0">
              <a:buNone/>
              <a:defRPr sz="6200" b="1"/>
            </a:lvl7pPr>
            <a:lvl8pPr marL="12240627" indent="0">
              <a:buNone/>
              <a:defRPr sz="6200" b="1"/>
            </a:lvl8pPr>
            <a:lvl9pPr marL="13989288" indent="0">
              <a:buNone/>
              <a:defRPr sz="6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60157" y="11617452"/>
            <a:ext cx="11139793" cy="20546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2878810" y="11617455"/>
            <a:ext cx="11139793" cy="20544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1409" y="1400175"/>
            <a:ext cx="8291663" cy="11001375"/>
          </a:xfrm>
        </p:spPr>
        <p:txBody>
          <a:bodyPr anchor="b"/>
          <a:lstStyle>
            <a:lvl1pPr algn="ctr">
              <a:lnSpc>
                <a:spcPct val="100000"/>
              </a:lnSpc>
              <a:defRPr sz="107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2123" y="1433515"/>
            <a:ext cx="13769847" cy="30728844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1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81409" y="12801603"/>
            <a:ext cx="8291663" cy="19360756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6200"/>
            </a:lvl1pPr>
            <a:lvl2pPr marL="1748662" indent="0">
              <a:buNone/>
              <a:defRPr sz="4600"/>
            </a:lvl2pPr>
            <a:lvl3pPr marL="3497322" indent="0">
              <a:buNone/>
              <a:defRPr sz="3800"/>
            </a:lvl3pPr>
            <a:lvl4pPr marL="5245983" indent="0">
              <a:buNone/>
              <a:defRPr sz="3400"/>
            </a:lvl4pPr>
            <a:lvl5pPr marL="6994645" indent="0">
              <a:buNone/>
              <a:defRPr sz="3400"/>
            </a:lvl5pPr>
            <a:lvl6pPr marL="8743305" indent="0">
              <a:buNone/>
              <a:defRPr sz="3400"/>
            </a:lvl6pPr>
            <a:lvl7pPr marL="10491967" indent="0">
              <a:buNone/>
              <a:defRPr sz="3400"/>
            </a:lvl7pPr>
            <a:lvl8pPr marL="12240627" indent="0">
              <a:buNone/>
              <a:defRPr sz="3400"/>
            </a:lvl8pPr>
            <a:lvl9pPr marL="13989288" indent="0">
              <a:buNone/>
              <a:defRPr sz="3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331" y="1200150"/>
            <a:ext cx="15743215" cy="4700588"/>
          </a:xfrm>
        </p:spPr>
        <p:txBody>
          <a:bodyPr anchor="b"/>
          <a:lstStyle>
            <a:lvl1pPr algn="ctr">
              <a:lnSpc>
                <a:spcPct val="100000"/>
              </a:lnSpc>
              <a:defRPr sz="10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56773" y="6000750"/>
            <a:ext cx="16688333" cy="2384048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2200"/>
            </a:lvl1pPr>
            <a:lvl2pPr marL="1748662" indent="0">
              <a:buNone/>
              <a:defRPr sz="10700"/>
            </a:lvl2pPr>
            <a:lvl3pPr marL="3497322" indent="0">
              <a:buNone/>
              <a:defRPr sz="9100"/>
            </a:lvl3pPr>
            <a:lvl4pPr marL="5245983" indent="0">
              <a:buNone/>
              <a:defRPr sz="7700"/>
            </a:lvl4pPr>
            <a:lvl5pPr marL="6994645" indent="0">
              <a:buNone/>
              <a:defRPr sz="7700"/>
            </a:lvl5pPr>
            <a:lvl6pPr marL="8743305" indent="0">
              <a:buNone/>
              <a:defRPr sz="7700"/>
            </a:lvl6pPr>
            <a:lvl7pPr marL="10491967" indent="0">
              <a:buNone/>
              <a:defRPr sz="7700"/>
            </a:lvl7pPr>
            <a:lvl8pPr marL="12240627" indent="0">
              <a:buNone/>
              <a:defRPr sz="7700"/>
            </a:lvl8pPr>
            <a:lvl9pPr marL="13989288" indent="0">
              <a:buNone/>
              <a:defRPr sz="7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9331" y="30503813"/>
            <a:ext cx="15743215" cy="2800350"/>
          </a:xfrm>
        </p:spPr>
        <p:txBody>
          <a:bodyPr>
            <a:normAutofit/>
          </a:bodyPr>
          <a:lstStyle>
            <a:lvl1pPr marL="0" indent="0" algn="ctr">
              <a:buNone/>
              <a:defRPr sz="6200"/>
            </a:lvl1pPr>
            <a:lvl2pPr marL="1748662" indent="0">
              <a:buNone/>
              <a:defRPr sz="4600"/>
            </a:lvl2pPr>
            <a:lvl3pPr marL="3497322" indent="0">
              <a:buNone/>
              <a:defRPr sz="3800"/>
            </a:lvl3pPr>
            <a:lvl4pPr marL="5245983" indent="0">
              <a:buNone/>
              <a:defRPr sz="3400"/>
            </a:lvl4pPr>
            <a:lvl5pPr marL="6994645" indent="0">
              <a:buNone/>
              <a:defRPr sz="3400"/>
            </a:lvl5pPr>
            <a:lvl6pPr marL="8743305" indent="0">
              <a:buNone/>
              <a:defRPr sz="3400"/>
            </a:lvl6pPr>
            <a:lvl7pPr marL="10491967" indent="0">
              <a:buNone/>
              <a:defRPr sz="3400"/>
            </a:lvl7pPr>
            <a:lvl8pPr marL="12240627" indent="0">
              <a:buNone/>
              <a:defRPr sz="3400"/>
            </a:lvl8pPr>
            <a:lvl9pPr marL="13989288" indent="0">
              <a:buNone/>
              <a:defRPr sz="3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158" y="0"/>
            <a:ext cx="22682835" cy="8401051"/>
          </a:xfrm>
          <a:prstGeom prst="rect">
            <a:avLst/>
          </a:prstGeom>
        </p:spPr>
        <p:txBody>
          <a:bodyPr vert="horz" lIns="349732" tIns="174866" rIns="349732" bIns="174866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32" tIns="174866" rIns="349732" bIns="17486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38977" y="33370840"/>
            <a:ext cx="5749469" cy="1916906"/>
          </a:xfrm>
          <a:prstGeom prst="rect">
            <a:avLst/>
          </a:prstGeom>
        </p:spPr>
        <p:txBody>
          <a:bodyPr vert="horz" lIns="349732" tIns="174866" rIns="174866" bIns="174866" rtlCol="0" anchor="ctr"/>
          <a:lstStyle>
            <a:lvl1pPr algn="r">
              <a:defRPr sz="4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DAFE1D-4F19-4092-BFE1-2C987A1AB5D4}" type="datetimeFigureOut">
              <a:rPr lang="en-US" smtClean="0"/>
              <a:pPr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6826" y="33370840"/>
            <a:ext cx="7849731" cy="1916906"/>
          </a:xfrm>
          <a:prstGeom prst="rect">
            <a:avLst/>
          </a:prstGeom>
        </p:spPr>
        <p:txBody>
          <a:bodyPr vert="horz" lIns="174866" tIns="174866" rIns="349732" bIns="174866" rtlCol="0" anchor="ctr"/>
          <a:lstStyle>
            <a:lvl1pPr algn="l">
              <a:defRPr sz="4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47412" y="33370840"/>
            <a:ext cx="1548943" cy="1916906"/>
          </a:xfrm>
          <a:prstGeom prst="rect">
            <a:avLst/>
          </a:prstGeom>
        </p:spPr>
        <p:txBody>
          <a:bodyPr vert="horz" lIns="104920" tIns="174866" rIns="174866" bIns="174866" rtlCol="0" anchor="ctr"/>
          <a:lstStyle>
            <a:lvl1pPr algn="l">
              <a:defRPr sz="46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3311701" y="34121766"/>
            <a:ext cx="233652" cy="44505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32" tIns="174866" rIns="349732" bIns="174866" rtlCol="0" anchor="ctr"/>
          <a:lstStyle/>
          <a:p>
            <a:pPr marL="0" algn="ctr" defTabSz="3497322" rtl="0" eaLnBrk="1" latinLnBrk="0" hangingPunct="1"/>
            <a:endParaRPr lang="en-US" sz="69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68634" y="34121766"/>
            <a:ext cx="233652" cy="44505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732" tIns="174866" rIns="349732" bIns="17486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497322" rtl="0" eaLnBrk="1" latinLnBrk="0" hangingPunct="1">
        <a:lnSpc>
          <a:spcPts val="22183"/>
        </a:lnSpc>
        <a:spcBef>
          <a:spcPct val="0"/>
        </a:spcBef>
        <a:buNone/>
        <a:defRPr sz="206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311496" indent="-1311496" algn="l" defTabSz="3497322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2841575" indent="-1092913" algn="l" defTabSz="3497322" rtl="0" eaLnBrk="1" latinLnBrk="0" hangingPunct="1">
        <a:spcBef>
          <a:spcPct val="20000"/>
        </a:spcBef>
        <a:buFont typeface="Courier New" pitchFamily="49" charset="0"/>
        <a:buChar char="o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4371653" indent="-874331" algn="l" defTabSz="349732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6120314" indent="-874331" algn="l" defTabSz="3497322" rtl="0" eaLnBrk="1" latinLnBrk="0" hangingPunct="1">
        <a:spcBef>
          <a:spcPct val="20000"/>
        </a:spcBef>
        <a:buFont typeface="Courier New" pitchFamily="49" charset="0"/>
        <a:buChar char="o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7868974" indent="-874331" algn="l" defTabSz="349732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9617636" indent="-874331" algn="l" defTabSz="3497322" rtl="0" eaLnBrk="1" latinLnBrk="0" hangingPunct="1">
        <a:spcBef>
          <a:spcPct val="20000"/>
        </a:spcBef>
        <a:buFont typeface="Courier New" pitchFamily="49" charset="0"/>
        <a:buChar char="o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11366297" indent="-874331" algn="l" defTabSz="349732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3114958" indent="-874331" algn="l" defTabSz="3497322" rtl="0" eaLnBrk="1" latinLnBrk="0" hangingPunct="1">
        <a:spcBef>
          <a:spcPct val="20000"/>
        </a:spcBef>
        <a:buFont typeface="Courier New" pitchFamily="49" charset="0"/>
        <a:buChar char="o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4863619" indent="-874331" algn="l" defTabSz="3497322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662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322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5983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4645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305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967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0627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9288" algn="l" defTabSz="3497322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8">
            <a:extLst>
              <a:ext uri="{FF2B5EF4-FFF2-40B4-BE49-F238E27FC236}">
                <a16:creationId xmlns:a16="http://schemas.microsoft.com/office/drawing/2014/main" id="{29716242-2BFC-D4D4-A357-5F753348342C}"/>
              </a:ext>
            </a:extLst>
          </p:cNvPr>
          <p:cNvSpPr txBox="1"/>
          <p:nvPr/>
        </p:nvSpPr>
        <p:spPr>
          <a:xfrm>
            <a:off x="741069" y="26708948"/>
            <a:ext cx="10670317" cy="812695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3439" y="3761168"/>
            <a:ext cx="19657489" cy="3002478"/>
          </a:xfrm>
          <a:prstGeom prst="rect">
            <a:avLst/>
          </a:prstGeom>
          <a:noFill/>
          <a:ln>
            <a:noFill/>
          </a:ln>
        </p:spPr>
        <p:txBody>
          <a:bodyPr wrap="square" lIns="108320" tIns="54160" rIns="108320" bIns="54160" rtlCol="0">
            <a:spAutoFit/>
          </a:bodyPr>
          <a:lstStyle/>
          <a:p>
            <a:pPr algn="ctr"/>
            <a:r>
              <a:rPr lang="tr-T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 Başlığı Buraya</a:t>
            </a:r>
          </a:p>
          <a:p>
            <a:pPr algn="ctr">
              <a:lnSpc>
                <a:spcPct val="150000"/>
              </a:lnSpc>
            </a:pP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 Soyadı Buraya</a:t>
            </a:r>
          </a:p>
          <a:p>
            <a:pPr algn="ctr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Danışman: Prof. Dr. Cenk KARAKURT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24112" y="31424650"/>
            <a:ext cx="13050965" cy="34179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pPr algn="just"/>
            <a:r>
              <a:rPr lang="tr-TR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 EN 12390-1(2021). Beton-sertleşmiş beton deneyleri-bölüm1: deney numunesi ve kalıpların şekil boyut ve diğer özellikleri Türk Standartları Enstitüsü Ankara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….... Önemli atıfların kaynaklarından 3-4 tane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7122" y="7302430"/>
            <a:ext cx="10670317" cy="598791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endParaRPr lang="bs-Latn-BA" sz="4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Çalışmanın amacı ve literatür çalışmalarından örnekler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24112" y="24276133"/>
            <a:ext cx="13080054" cy="698818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 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Çalışmadan elde edilen sonuçlar maddeler halinde…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537869" y="7258663"/>
            <a:ext cx="13233060" cy="7834570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Deneysel Çalışmalar</a:t>
            </a:r>
          </a:p>
          <a:p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…………….deneyi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Üretilen taze haldeki harç serilerine …….deneyi şekil…..da gösterildiği şekilde uygulanmıştır.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……..deneyi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TS EN 196-1 ve TS EN ………..’e göre deneyleri yapılmıştır.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……..</a:t>
            </a:r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deneyi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TS EN 1015-11 (2020)’e uygun olarak …………………basınç deneyleri uygulanmıştır. </a:t>
            </a:r>
            <a:r>
              <a:rPr lang="tr-T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……..deneyleri</a:t>
            </a:r>
          </a:p>
          <a:p>
            <a:pPr algn="just"/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Üretilen harç numuneleri ………………..deneyi uygulanmıştır.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Yapılan deneyler…………..</a:t>
            </a:r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1069" y="13537754"/>
            <a:ext cx="10670317" cy="78961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Yöntem </a:t>
            </a:r>
            <a:endParaRPr lang="en-US" sz="4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Çalışmada yapılan yöntem (karışımlar, kullanılan malzemeler, karışım yöntemleri )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bs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13439" y="1485204"/>
            <a:ext cx="19840055" cy="1956037"/>
          </a:xfrm>
          <a:prstGeom prst="rect">
            <a:avLst/>
          </a:prstGeom>
          <a:noFill/>
        </p:spPr>
        <p:txBody>
          <a:bodyPr wrap="square" lIns="108320" tIns="54160" rIns="108320" bIns="54160" rtlCol="0">
            <a:spAutoFit/>
          </a:bodyPr>
          <a:lstStyle/>
          <a:p>
            <a:pPr algn="ctr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BİLECİK ŞEYH EDEBALİ ÜNİVERSİTESİ</a:t>
            </a:r>
          </a:p>
          <a:p>
            <a:pPr algn="ctr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 İNŞAAT MÜHENDİSLİĞİ BÖLÜMÜ</a:t>
            </a:r>
          </a:p>
          <a:p>
            <a:pPr algn="ctr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BİTİRME ÖDEVİ DERSİ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540329" y="18463140"/>
            <a:ext cx="13685426" cy="540265"/>
          </a:xfrm>
          <a:prstGeom prst="rect">
            <a:avLst/>
          </a:prstGeom>
          <a:noFill/>
          <a:ln>
            <a:noFill/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k-M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269292" y="34842626"/>
            <a:ext cx="8567221" cy="540265"/>
          </a:xfrm>
          <a:prstGeom prst="rect">
            <a:avLst/>
          </a:prstGeom>
          <a:noFill/>
          <a:ln>
            <a:noFill/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1.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mk-M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2" descr="bilecik &amp;scedil;eyh edebali üniversitesi logo ile ilgili görsel sonucu"/>
          <p:cNvSpPr>
            <a:spLocks noChangeAspect="1" noChangeArrowheads="1"/>
          </p:cNvSpPr>
          <p:nvPr/>
        </p:nvSpPr>
        <p:spPr bwMode="auto">
          <a:xfrm>
            <a:off x="155575" y="-685800"/>
            <a:ext cx="111442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4" descr="bilecik &amp;scedil;eyh edebali üniversitesi logo ile ilgili görsel sonucu"/>
          <p:cNvSpPr>
            <a:spLocks noChangeAspect="1" noChangeArrowheads="1"/>
          </p:cNvSpPr>
          <p:nvPr/>
        </p:nvSpPr>
        <p:spPr bwMode="auto">
          <a:xfrm>
            <a:off x="307975" y="-533400"/>
            <a:ext cx="111442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bilecik &amp;scedil;eyh edebal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54" y="975196"/>
            <a:ext cx="4068163" cy="524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Resim 31">
            <a:extLst>
              <a:ext uri="{FF2B5EF4-FFF2-40B4-BE49-F238E27FC236}">
                <a16:creationId xmlns:a16="http://schemas.microsoft.com/office/drawing/2014/main" id="{D465E05F-EB98-19AB-72E0-A3D4DA49C0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26009" y="15126309"/>
            <a:ext cx="3131731" cy="3356264"/>
          </a:xfrm>
          <a:prstGeom prst="rect">
            <a:avLst/>
          </a:prstGeom>
        </p:spPr>
      </p:pic>
      <p:pic>
        <p:nvPicPr>
          <p:cNvPr id="38" name="Resim 37">
            <a:extLst>
              <a:ext uri="{FF2B5EF4-FFF2-40B4-BE49-F238E27FC236}">
                <a16:creationId xmlns:a16="http://schemas.microsoft.com/office/drawing/2014/main" id="{54D34E44-919D-A698-D315-6A3AD6811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01575" y="19896199"/>
            <a:ext cx="3359187" cy="3444539"/>
          </a:xfrm>
          <a:prstGeom prst="rect">
            <a:avLst/>
          </a:prstGeom>
        </p:spPr>
      </p:pic>
      <p:pic>
        <p:nvPicPr>
          <p:cNvPr id="39" name="Resim 38">
            <a:extLst>
              <a:ext uri="{FF2B5EF4-FFF2-40B4-BE49-F238E27FC236}">
                <a16:creationId xmlns:a16="http://schemas.microsoft.com/office/drawing/2014/main" id="{C0DAD60F-D0B9-FBF0-578A-838514D962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40457" y="19889767"/>
            <a:ext cx="2936195" cy="3444539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:a16="http://schemas.microsoft.com/office/drawing/2014/main" id="{CFB9DE05-6CFF-AC71-3759-67F1C28CA6B2}"/>
              </a:ext>
            </a:extLst>
          </p:cNvPr>
          <p:cNvSpPr txBox="1"/>
          <p:nvPr/>
        </p:nvSpPr>
        <p:spPr>
          <a:xfrm>
            <a:off x="720254" y="21662234"/>
            <a:ext cx="10670317" cy="481835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 tablo vb.…</a:t>
            </a:r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632C6AA-7201-E586-69C0-C3B314BFEE3F}"/>
              </a:ext>
            </a:extLst>
          </p:cNvPr>
          <p:cNvSpPr txBox="1"/>
          <p:nvPr/>
        </p:nvSpPr>
        <p:spPr>
          <a:xfrm>
            <a:off x="1836089" y="30687236"/>
            <a:ext cx="295232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Fotolar</a:t>
            </a:r>
          </a:p>
        </p:txBody>
      </p:sp>
      <p:sp>
        <p:nvSpPr>
          <p:cNvPr id="15" name="TextBox 45">
            <a:extLst>
              <a:ext uri="{FF2B5EF4-FFF2-40B4-BE49-F238E27FC236}">
                <a16:creationId xmlns:a16="http://schemas.microsoft.com/office/drawing/2014/main" id="{CF45DBED-C36D-7C7C-4DF8-4720C2D48788}"/>
              </a:ext>
            </a:extLst>
          </p:cNvPr>
          <p:cNvSpPr txBox="1"/>
          <p:nvPr/>
        </p:nvSpPr>
        <p:spPr>
          <a:xfrm>
            <a:off x="11789641" y="23472448"/>
            <a:ext cx="13080053" cy="540265"/>
          </a:xfrm>
          <a:prstGeom prst="rect">
            <a:avLst/>
          </a:prstGeom>
          <a:noFill/>
          <a:ln>
            <a:noFill/>
          </a:ln>
        </p:spPr>
        <p:txBody>
          <a:bodyPr wrap="square" lIns="108320" tIns="54160" rIns="108320" bIns="54160" rtlCol="0">
            <a:spAutoFit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….deney sonuçları</a:t>
            </a:r>
            <a:endParaRPr lang="mk-M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Resim 18">
            <a:extLst>
              <a:ext uri="{FF2B5EF4-FFF2-40B4-BE49-F238E27FC236}">
                <a16:creationId xmlns:a16="http://schemas.microsoft.com/office/drawing/2014/main" id="{631851D9-451B-F0D3-38B6-D41CB4C852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610787" y="15126309"/>
            <a:ext cx="3131731" cy="3356264"/>
          </a:xfrm>
          <a:prstGeom prst="rect">
            <a:avLst/>
          </a:prstGeom>
        </p:spPr>
      </p:pic>
      <p:pic>
        <p:nvPicPr>
          <p:cNvPr id="21" name="Resim 20">
            <a:extLst>
              <a:ext uri="{FF2B5EF4-FFF2-40B4-BE49-F238E27FC236}">
                <a16:creationId xmlns:a16="http://schemas.microsoft.com/office/drawing/2014/main" id="{3A7E95CA-5A6B-3238-87FC-40A93ADDA5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022906" y="15126309"/>
            <a:ext cx="3131731" cy="3356264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3BC22811-622E-1D80-D57E-705E234403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95569" y="27073655"/>
            <a:ext cx="3131731" cy="3356264"/>
          </a:xfrm>
          <a:prstGeom prst="rect">
            <a:avLst/>
          </a:prstGeom>
        </p:spPr>
      </p:pic>
      <p:pic>
        <p:nvPicPr>
          <p:cNvPr id="25" name="Resim 24">
            <a:extLst>
              <a:ext uri="{FF2B5EF4-FFF2-40B4-BE49-F238E27FC236}">
                <a16:creationId xmlns:a16="http://schemas.microsoft.com/office/drawing/2014/main" id="{F4FCBBF8-1204-1A56-A445-44A5E2720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25705" y="27155006"/>
            <a:ext cx="3131731" cy="335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2568</TotalTime>
  <Words>194</Words>
  <Application>Microsoft Office PowerPoint</Application>
  <PresentationFormat>Özel</PresentationFormat>
  <Paragraphs>93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Courier New</vt:lpstr>
      <vt:lpstr>Palatino Linotype</vt:lpstr>
      <vt:lpstr>Times New Roman</vt:lpstr>
      <vt:lpstr>Executive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Leeloo</dc:creator>
  <cp:keywords>poster template</cp:keywords>
  <cp:lastModifiedBy>ahmet senol</cp:lastModifiedBy>
  <cp:revision>40</cp:revision>
  <dcterms:created xsi:type="dcterms:W3CDTF">2013-02-11T11:53:56Z</dcterms:created>
  <dcterms:modified xsi:type="dcterms:W3CDTF">2023-12-27T12:47:48Z</dcterms:modified>
</cp:coreProperties>
</file>